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841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865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90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6240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9910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408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7739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045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323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531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024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C42F8-E5AA-4033-B3E5-0F3C623A5EF3}" type="datetimeFigureOut">
              <a:rPr lang="de-CH" smtClean="0"/>
              <a:t>01.08.2017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4195D-6591-46F9-8A33-555CA26FF47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734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037" y="229024"/>
            <a:ext cx="9279280" cy="662897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0401300" y="6273225"/>
            <a:ext cx="1742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Patrick Hofstetter, WWF CH</a:t>
            </a: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506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>Parlamentsdienste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Claudia Friedl</dc:creator>
  <cp:lastModifiedBy>Claudia Friedl</cp:lastModifiedBy>
  <cp:revision>1</cp:revision>
  <dcterms:created xsi:type="dcterms:W3CDTF">2017-08-01T09:53:47Z</dcterms:created>
  <dcterms:modified xsi:type="dcterms:W3CDTF">2017-08-01T09:55:22Z</dcterms:modified>
</cp:coreProperties>
</file>